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9" r:id="rId70"/>
    <p:sldId id="357" r:id="rId71"/>
    <p:sldId id="266" r:id="rId72"/>
    <p:sldId id="267" r:id="rId73"/>
    <p:sldId id="268" r:id="rId74"/>
    <p:sldId id="269" r:id="rId75"/>
    <p:sldId id="272" r:id="rId76"/>
    <p:sldId id="270" r:id="rId77"/>
    <p:sldId id="273" r:id="rId78"/>
    <p:sldId id="274" r:id="rId79"/>
    <p:sldId id="275" r:id="rId80"/>
    <p:sldId id="271" r:id="rId81"/>
    <p:sldId id="276" r:id="rId82"/>
    <p:sldId id="277" r:id="rId83"/>
    <p:sldId id="259" r:id="rId84"/>
    <p:sldId id="260" r:id="rId85"/>
    <p:sldId id="261" r:id="rId86"/>
    <p:sldId id="257" r:id="rId87"/>
    <p:sldId id="264" r:id="rId88"/>
    <p:sldId id="258" r:id="rId89"/>
    <p:sldId id="262" r:id="rId90"/>
    <p:sldId id="263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 varScale="1">
        <p:scale>
          <a:sx n="104" d="100"/>
          <a:sy n="104" d="100"/>
        </p:scale>
        <p:origin x="276" y="108"/>
      </p:cViewPr>
      <p:guideLst>
        <p:guide orient="horz" pos="2205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2017-07-01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길잡이 퀘스트</a:t>
            </a: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35" y="-923202"/>
            <a:ext cx="1486666" cy="1486666"/>
          </a:xfrm>
          <a:prstGeom prst="rect">
            <a:avLst/>
          </a:prstGeom>
        </p:spPr>
      </p:pic>
      <p:sp>
        <p:nvSpPr>
          <p:cNvPr id="20" name="사각형: 둥근 모서리 19"/>
          <p:cNvSpPr/>
          <p:nvPr/>
        </p:nvSpPr>
        <p:spPr>
          <a:xfrm>
            <a:off x="-1778409" y="-126682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531" y="-981075"/>
            <a:ext cx="1679824" cy="1679824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11629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778409" y="81857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비주기적으로 균열 생성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-923202"/>
            <a:ext cx="1621951" cy="1621951"/>
          </a:xfrm>
          <a:prstGeom prst="rect">
            <a:avLst/>
          </a:prstGeom>
        </p:spPr>
      </p:pic>
      <p:sp>
        <p:nvSpPr>
          <p:cNvPr id="57" name="사각형: 둥근 모서리 56"/>
          <p:cNvSpPr/>
          <p:nvPr/>
        </p:nvSpPr>
        <p:spPr>
          <a:xfrm>
            <a:off x="3896617" y="-1266825"/>
            <a:ext cx="11190983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96618" y="818578"/>
            <a:ext cx="1119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균열 지역에서 </a:t>
            </a:r>
            <a:r>
              <a:rPr lang="en-US" altLang="ko-KR" sz="2400" b="1" dirty="0"/>
              <a:t>NPC</a:t>
            </a:r>
            <a:r>
              <a:rPr lang="ko-KR" altLang="en-US" sz="2400" b="1" dirty="0"/>
              <a:t>를 통해 파티 매칭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임무 진행 후 클리어 보상 지급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00" y="-923202"/>
            <a:ext cx="1621951" cy="162195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754096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853" y="-1007888"/>
            <a:ext cx="1704991" cy="1704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402" y="-896510"/>
            <a:ext cx="1511357" cy="151135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66341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311" y="-957992"/>
            <a:ext cx="1621951" cy="162195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10120262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357395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0" idx="3"/>
            <a:endCxn id="57" idx="1"/>
          </p:cNvCxnSpPr>
          <p:nvPr/>
        </p:nvCxnSpPr>
        <p:spPr>
          <a:xfrm>
            <a:off x="2566220" y="97401"/>
            <a:ext cx="133039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/>
          <p:cNvSpPr/>
          <p:nvPr/>
        </p:nvSpPr>
        <p:spPr>
          <a:xfrm>
            <a:off x="4646154" y="186810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540856" y="283965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46154" y="395350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스킬 강화를 위한 재화 지급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99" y="2140364"/>
            <a:ext cx="1511357" cy="15113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53" y="2140364"/>
            <a:ext cx="1637667" cy="1637667"/>
          </a:xfrm>
          <a:prstGeom prst="rect">
            <a:avLst/>
          </a:prstGeom>
        </p:spPr>
      </p:pic>
      <p:cxnSp>
        <p:nvCxnSpPr>
          <p:cNvPr id="17" name="연결선: 꺾임 16"/>
          <p:cNvCxnSpPr>
            <a:cxnSpLocks/>
            <a:endCxn id="36" idx="3"/>
          </p:cNvCxnSpPr>
          <p:nvPr/>
        </p:nvCxnSpPr>
        <p:spPr>
          <a:xfrm rot="5400000">
            <a:off x="8781804" y="1692954"/>
            <a:ext cx="1748357" cy="1330397"/>
          </a:xfrm>
          <a:prstGeom prst="bentConnector2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-1767178" y="1868105"/>
            <a:ext cx="5855986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-1778409" y="3953508"/>
            <a:ext cx="604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해당 지역의 시나리오 임무 수행 유도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667" y="2233613"/>
            <a:ext cx="1343913" cy="13439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79" y="2335420"/>
            <a:ext cx="1431052" cy="1431052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cxnSpLocks/>
            <a:stCxn id="36" idx="1"/>
            <a:endCxn id="52" idx="3"/>
          </p:cNvCxnSpPr>
          <p:nvPr/>
        </p:nvCxnSpPr>
        <p:spPr>
          <a:xfrm flipH="1">
            <a:off x="4088808" y="3232331"/>
            <a:ext cx="55734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12357395" y="1868105"/>
            <a:ext cx="2771087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2357395" y="3953508"/>
            <a:ext cx="273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 재화 지급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5538" y="2067512"/>
            <a:ext cx="1814799" cy="1814799"/>
          </a:xfrm>
          <a:prstGeom prst="rect">
            <a:avLst/>
          </a:prstGeom>
        </p:spPr>
      </p:pic>
      <p:cxnSp>
        <p:nvCxnSpPr>
          <p:cNvPr id="71" name="연결선: 꺾임 70"/>
          <p:cNvCxnSpPr>
            <a:cxnSpLocks/>
            <a:endCxn id="64" idx="1"/>
          </p:cNvCxnSpPr>
          <p:nvPr/>
        </p:nvCxnSpPr>
        <p:spPr>
          <a:xfrm rot="16200000" flipH="1">
            <a:off x="10685272" y="1560208"/>
            <a:ext cx="1770704" cy="1573542"/>
          </a:xfrm>
          <a:prstGeom prst="bentConnector2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290325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성공</a:t>
            </a:r>
            <a:endParaRPr lang="ko-KR" altLang="en-US" sz="2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0846342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인식번호</a:t>
            </a: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연계번호</a:t>
            </a: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설정된 임무중 시행할 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해당 임무에 설정된 최소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돌발임무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8"/>
          <p:cNvCxnSpPr>
            <a:cxnSpLocks/>
            <a:stCxn id="104" idx="2"/>
            <a:endCxn id="114" idx="2"/>
          </p:cNvCxnSpPr>
          <p:nvPr/>
        </p:nvCxnSpPr>
        <p:spPr>
          <a:xfrm rot="16200000" flipH="1">
            <a:off x="4293746" y="2843894"/>
            <a:ext cx="515721" cy="5842766"/>
          </a:xfrm>
          <a:prstGeom prst="bentConnector3">
            <a:avLst>
              <a:gd name="adj1" fmla="val 144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76AB59-7FDF-4CE7-B6C0-C308273716DF}"/>
              </a:ext>
            </a:extLst>
          </p:cNvPr>
          <p:cNvSpPr/>
          <p:nvPr/>
        </p:nvSpPr>
        <p:spPr>
          <a:xfrm>
            <a:off x="3694545" y="18473"/>
            <a:ext cx="5301673" cy="13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패턴을 짤 </a:t>
            </a:r>
            <a:r>
              <a:rPr lang="ko-KR" altLang="en-US" dirty="0" err="1"/>
              <a:t>거에요</a:t>
            </a:r>
            <a:r>
              <a:rPr lang="ko-KR" altLang="en-US" dirty="0"/>
              <a:t> 이제부터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263E1DBB-C570-4A07-A305-333FAA6F9BEE}"/>
              </a:ext>
            </a:extLst>
          </p:cNvPr>
          <p:cNvSpPr/>
          <p:nvPr/>
        </p:nvSpPr>
        <p:spPr>
          <a:xfrm>
            <a:off x="9088923" y="31441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6B01B7-4FFB-4342-826E-2754291B0E6D}"/>
              </a:ext>
            </a:extLst>
          </p:cNvPr>
          <p:cNvSpPr/>
          <p:nvPr/>
        </p:nvSpPr>
        <p:spPr>
          <a:xfrm>
            <a:off x="5571308" y="4824790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모서리가 둥근 직사각형 116">
            <a:extLst>
              <a:ext uri="{FF2B5EF4-FFF2-40B4-BE49-F238E27FC236}">
                <a16:creationId xmlns:a16="http://schemas.microsoft.com/office/drawing/2014/main" id="{B585F2CC-42A5-4CCE-B189-B0C11F1C44D0}"/>
              </a:ext>
            </a:extLst>
          </p:cNvPr>
          <p:cNvSpPr/>
          <p:nvPr/>
        </p:nvSpPr>
        <p:spPr>
          <a:xfrm>
            <a:off x="895114" y="173667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tx1"/>
                </a:solidFill>
              </a:rPr>
              <a:t>보스 생성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18413</TotalTime>
  <Words>3358</Words>
  <Application>Microsoft Office PowerPoint</Application>
  <PresentationFormat>와이드스크린</PresentationFormat>
  <Paragraphs>1304</Paragraphs>
  <Slides>90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4" baseType="lpstr">
      <vt:lpstr>맑은 고딕</vt:lpstr>
      <vt:lpstr>Arial</vt:lpstr>
      <vt:lpstr>Mangal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2401</cp:revision>
  <dcterms:created xsi:type="dcterms:W3CDTF">2016-08-04T08:48:25Z</dcterms:created>
  <dcterms:modified xsi:type="dcterms:W3CDTF">2017-07-01T06:01:16Z</dcterms:modified>
</cp:coreProperties>
</file>